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0036"/>
    <a:srgbClr val="F9F7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C48224-ADDF-4E71-A37A-941B16654964}" v="1007" dt="2021-01-08T10:49:15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6B4A35-7EE5-4044-8D72-8A316D284840}" type="doc">
      <dgm:prSet loTypeId="urn:microsoft.com/office/officeart/2005/8/layout/list1" loCatId="list" qsTypeId="urn:microsoft.com/office/officeart/2005/8/quickstyle/simple1" qsCatId="simple" csTypeId="urn:microsoft.com/office/officeart/2005/8/colors/accent6_4" csCatId="accent6"/>
      <dgm:spPr/>
      <dgm:t>
        <a:bodyPr/>
        <a:lstStyle/>
        <a:p>
          <a:endParaRPr lang="en-US"/>
        </a:p>
      </dgm:t>
    </dgm:pt>
    <dgm:pt modelId="{946ADDE9-F3E5-4175-AF05-67D7F0CA247E}">
      <dgm:prSet/>
      <dgm:spPr/>
      <dgm:t>
        <a:bodyPr/>
        <a:lstStyle/>
        <a:p>
          <a:r>
            <a:rPr lang="en-GB"/>
            <a:t>Adaptable for big data.</a:t>
          </a:r>
          <a:endParaRPr lang="en-US"/>
        </a:p>
      </dgm:t>
    </dgm:pt>
    <dgm:pt modelId="{59D5BCD9-7EDE-4C75-8932-92EA7F1A7D9C}" type="parTrans" cxnId="{924C5D15-1AC9-4D7E-B0B7-056EA85A9330}">
      <dgm:prSet/>
      <dgm:spPr/>
      <dgm:t>
        <a:bodyPr/>
        <a:lstStyle/>
        <a:p>
          <a:endParaRPr lang="en-US"/>
        </a:p>
      </dgm:t>
    </dgm:pt>
    <dgm:pt modelId="{44A93079-0396-4861-94B4-0D43271283D2}" type="sibTrans" cxnId="{924C5D15-1AC9-4D7E-B0B7-056EA85A9330}">
      <dgm:prSet/>
      <dgm:spPr/>
      <dgm:t>
        <a:bodyPr/>
        <a:lstStyle/>
        <a:p>
          <a:endParaRPr lang="en-US"/>
        </a:p>
      </dgm:t>
    </dgm:pt>
    <dgm:pt modelId="{DD324B62-938E-4F80-8681-53A9A9B1C17F}">
      <dgm:prSet/>
      <dgm:spPr/>
      <dgm:t>
        <a:bodyPr/>
        <a:lstStyle/>
        <a:p>
          <a:r>
            <a:rPr lang="en-GB"/>
            <a:t>Efficient system.</a:t>
          </a:r>
          <a:endParaRPr lang="en-US"/>
        </a:p>
      </dgm:t>
    </dgm:pt>
    <dgm:pt modelId="{882B3D18-5BB3-425F-BE7F-1E523407EA49}" type="parTrans" cxnId="{C98D9E98-B880-4050-AEFB-B9B69FACC988}">
      <dgm:prSet/>
      <dgm:spPr/>
      <dgm:t>
        <a:bodyPr/>
        <a:lstStyle/>
        <a:p>
          <a:endParaRPr lang="en-US"/>
        </a:p>
      </dgm:t>
    </dgm:pt>
    <dgm:pt modelId="{E9F191D8-C3A5-4611-BE48-3CECD6A3AB32}" type="sibTrans" cxnId="{C98D9E98-B880-4050-AEFB-B9B69FACC988}">
      <dgm:prSet/>
      <dgm:spPr/>
      <dgm:t>
        <a:bodyPr/>
        <a:lstStyle/>
        <a:p>
          <a:endParaRPr lang="en-US"/>
        </a:p>
      </dgm:t>
    </dgm:pt>
    <dgm:pt modelId="{CF070FC1-4C61-4F02-9E18-5DEB7F4B92AF}">
      <dgm:prSet/>
      <dgm:spPr/>
      <dgm:t>
        <a:bodyPr/>
        <a:lstStyle/>
        <a:p>
          <a:r>
            <a:rPr lang="en-GB"/>
            <a:t>Maintains integrity.</a:t>
          </a:r>
          <a:endParaRPr lang="en-US"/>
        </a:p>
      </dgm:t>
    </dgm:pt>
    <dgm:pt modelId="{E7748894-0C69-4E70-AC56-FD6C145ED9FC}" type="parTrans" cxnId="{94D3FA72-1B41-442E-8C19-49A034519123}">
      <dgm:prSet/>
      <dgm:spPr/>
      <dgm:t>
        <a:bodyPr/>
        <a:lstStyle/>
        <a:p>
          <a:endParaRPr lang="en-US"/>
        </a:p>
      </dgm:t>
    </dgm:pt>
    <dgm:pt modelId="{E3B52398-5B3E-40EA-B682-3913B4D1F706}" type="sibTrans" cxnId="{94D3FA72-1B41-442E-8C19-49A034519123}">
      <dgm:prSet/>
      <dgm:spPr/>
      <dgm:t>
        <a:bodyPr/>
        <a:lstStyle/>
        <a:p>
          <a:endParaRPr lang="en-US"/>
        </a:p>
      </dgm:t>
    </dgm:pt>
    <dgm:pt modelId="{0016402F-130D-4C5A-B19E-E6DF19BC980D}">
      <dgm:prSet/>
      <dgm:spPr/>
      <dgm:t>
        <a:bodyPr/>
        <a:lstStyle/>
        <a:p>
          <a:r>
            <a:rPr lang="en-GB"/>
            <a:t>Useful in crime detection.</a:t>
          </a:r>
          <a:endParaRPr lang="en-US"/>
        </a:p>
      </dgm:t>
    </dgm:pt>
    <dgm:pt modelId="{7A6F5410-6116-431E-B43F-677D3E49B459}" type="parTrans" cxnId="{AD6D07A0-C279-400A-AD5B-6E2F993A21D9}">
      <dgm:prSet/>
      <dgm:spPr/>
      <dgm:t>
        <a:bodyPr/>
        <a:lstStyle/>
        <a:p>
          <a:endParaRPr lang="en-US"/>
        </a:p>
      </dgm:t>
    </dgm:pt>
    <dgm:pt modelId="{DDA03A34-C468-4AFC-8405-CF0DC27D73DE}" type="sibTrans" cxnId="{AD6D07A0-C279-400A-AD5B-6E2F993A21D9}">
      <dgm:prSet/>
      <dgm:spPr/>
      <dgm:t>
        <a:bodyPr/>
        <a:lstStyle/>
        <a:p>
          <a:endParaRPr lang="en-US"/>
        </a:p>
      </dgm:t>
    </dgm:pt>
    <dgm:pt modelId="{9CDF7CA5-BFB8-4125-AC2A-55A6D22C832F}" type="pres">
      <dgm:prSet presAssocID="{AE6B4A35-7EE5-4044-8D72-8A316D284840}" presName="linear" presStyleCnt="0">
        <dgm:presLayoutVars>
          <dgm:dir/>
          <dgm:animLvl val="lvl"/>
          <dgm:resizeHandles val="exact"/>
        </dgm:presLayoutVars>
      </dgm:prSet>
      <dgm:spPr/>
    </dgm:pt>
    <dgm:pt modelId="{A433E344-5CA8-4E8C-B568-CDF067B6A205}" type="pres">
      <dgm:prSet presAssocID="{946ADDE9-F3E5-4175-AF05-67D7F0CA247E}" presName="parentLin" presStyleCnt="0"/>
      <dgm:spPr/>
    </dgm:pt>
    <dgm:pt modelId="{66962345-D15A-4D1F-8E35-D8107D8D5E7A}" type="pres">
      <dgm:prSet presAssocID="{946ADDE9-F3E5-4175-AF05-67D7F0CA247E}" presName="parentLeftMargin" presStyleLbl="node1" presStyleIdx="0" presStyleCnt="4"/>
      <dgm:spPr/>
    </dgm:pt>
    <dgm:pt modelId="{342D098E-2F29-4A35-AE06-58A86D820D95}" type="pres">
      <dgm:prSet presAssocID="{946ADDE9-F3E5-4175-AF05-67D7F0CA247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005A0FB-DBA4-4B0C-AB10-A87DD6EF7785}" type="pres">
      <dgm:prSet presAssocID="{946ADDE9-F3E5-4175-AF05-67D7F0CA247E}" presName="negativeSpace" presStyleCnt="0"/>
      <dgm:spPr/>
    </dgm:pt>
    <dgm:pt modelId="{D00CAA70-0F83-4F56-BA00-8E1AEDBBFF68}" type="pres">
      <dgm:prSet presAssocID="{946ADDE9-F3E5-4175-AF05-67D7F0CA247E}" presName="childText" presStyleLbl="conFgAcc1" presStyleIdx="0" presStyleCnt="4">
        <dgm:presLayoutVars>
          <dgm:bulletEnabled val="1"/>
        </dgm:presLayoutVars>
      </dgm:prSet>
      <dgm:spPr/>
    </dgm:pt>
    <dgm:pt modelId="{686C999A-094C-489C-858B-6703222E45DD}" type="pres">
      <dgm:prSet presAssocID="{44A93079-0396-4861-94B4-0D43271283D2}" presName="spaceBetweenRectangles" presStyleCnt="0"/>
      <dgm:spPr/>
    </dgm:pt>
    <dgm:pt modelId="{25852287-E052-4533-BAAB-552439CF3F3F}" type="pres">
      <dgm:prSet presAssocID="{DD324B62-938E-4F80-8681-53A9A9B1C17F}" presName="parentLin" presStyleCnt="0"/>
      <dgm:spPr/>
    </dgm:pt>
    <dgm:pt modelId="{69A977D5-4490-4E22-861B-8F0CB6E5E2F5}" type="pres">
      <dgm:prSet presAssocID="{DD324B62-938E-4F80-8681-53A9A9B1C17F}" presName="parentLeftMargin" presStyleLbl="node1" presStyleIdx="0" presStyleCnt="4"/>
      <dgm:spPr/>
    </dgm:pt>
    <dgm:pt modelId="{DD3C0177-89E7-4C42-9B8C-0E760CE74CFD}" type="pres">
      <dgm:prSet presAssocID="{DD324B62-938E-4F80-8681-53A9A9B1C17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F3D074F-F75E-4F17-B8ED-26EE9C933DEA}" type="pres">
      <dgm:prSet presAssocID="{DD324B62-938E-4F80-8681-53A9A9B1C17F}" presName="negativeSpace" presStyleCnt="0"/>
      <dgm:spPr/>
    </dgm:pt>
    <dgm:pt modelId="{52AFBAF5-8A5F-4A33-B87E-83712A8AD54B}" type="pres">
      <dgm:prSet presAssocID="{DD324B62-938E-4F80-8681-53A9A9B1C17F}" presName="childText" presStyleLbl="conFgAcc1" presStyleIdx="1" presStyleCnt="4">
        <dgm:presLayoutVars>
          <dgm:bulletEnabled val="1"/>
        </dgm:presLayoutVars>
      </dgm:prSet>
      <dgm:spPr/>
    </dgm:pt>
    <dgm:pt modelId="{AF630449-F5D3-4401-9834-456CFCF2EFA2}" type="pres">
      <dgm:prSet presAssocID="{E9F191D8-C3A5-4611-BE48-3CECD6A3AB32}" presName="spaceBetweenRectangles" presStyleCnt="0"/>
      <dgm:spPr/>
    </dgm:pt>
    <dgm:pt modelId="{693E2E13-21C0-47BD-AD7D-CC080A61FA1C}" type="pres">
      <dgm:prSet presAssocID="{CF070FC1-4C61-4F02-9E18-5DEB7F4B92AF}" presName="parentLin" presStyleCnt="0"/>
      <dgm:spPr/>
    </dgm:pt>
    <dgm:pt modelId="{7C647FA3-E41F-4DCA-A7C9-AF31C7079B32}" type="pres">
      <dgm:prSet presAssocID="{CF070FC1-4C61-4F02-9E18-5DEB7F4B92AF}" presName="parentLeftMargin" presStyleLbl="node1" presStyleIdx="1" presStyleCnt="4"/>
      <dgm:spPr/>
    </dgm:pt>
    <dgm:pt modelId="{C63F61B8-0E14-4C12-AD7A-79061C970ED8}" type="pres">
      <dgm:prSet presAssocID="{CF070FC1-4C61-4F02-9E18-5DEB7F4B92A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FCEE3A8-51CF-4B71-AF6F-FA37CEA1D740}" type="pres">
      <dgm:prSet presAssocID="{CF070FC1-4C61-4F02-9E18-5DEB7F4B92AF}" presName="negativeSpace" presStyleCnt="0"/>
      <dgm:spPr/>
    </dgm:pt>
    <dgm:pt modelId="{218C8C38-3192-4635-A5A5-F003C7AC1CDC}" type="pres">
      <dgm:prSet presAssocID="{CF070FC1-4C61-4F02-9E18-5DEB7F4B92AF}" presName="childText" presStyleLbl="conFgAcc1" presStyleIdx="2" presStyleCnt="4">
        <dgm:presLayoutVars>
          <dgm:bulletEnabled val="1"/>
        </dgm:presLayoutVars>
      </dgm:prSet>
      <dgm:spPr/>
    </dgm:pt>
    <dgm:pt modelId="{2A7C7A0A-9044-4DB6-8BA4-6AAAE94326AA}" type="pres">
      <dgm:prSet presAssocID="{E3B52398-5B3E-40EA-B682-3913B4D1F706}" presName="spaceBetweenRectangles" presStyleCnt="0"/>
      <dgm:spPr/>
    </dgm:pt>
    <dgm:pt modelId="{6EC4153C-E5CB-4E4B-BBAA-BC7A5321E6B2}" type="pres">
      <dgm:prSet presAssocID="{0016402F-130D-4C5A-B19E-E6DF19BC980D}" presName="parentLin" presStyleCnt="0"/>
      <dgm:spPr/>
    </dgm:pt>
    <dgm:pt modelId="{72B6A6B3-8803-4D7D-B114-B9E6019A0F45}" type="pres">
      <dgm:prSet presAssocID="{0016402F-130D-4C5A-B19E-E6DF19BC980D}" presName="parentLeftMargin" presStyleLbl="node1" presStyleIdx="2" presStyleCnt="4"/>
      <dgm:spPr/>
    </dgm:pt>
    <dgm:pt modelId="{B646BB07-05CC-4794-8FFD-8448A8640ABE}" type="pres">
      <dgm:prSet presAssocID="{0016402F-130D-4C5A-B19E-E6DF19BC980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A03F6374-B0E7-4F55-B786-DC2FBFA2A919}" type="pres">
      <dgm:prSet presAssocID="{0016402F-130D-4C5A-B19E-E6DF19BC980D}" presName="negativeSpace" presStyleCnt="0"/>
      <dgm:spPr/>
    </dgm:pt>
    <dgm:pt modelId="{D6701F40-BACC-4D26-9D53-AB636C20FA93}" type="pres">
      <dgm:prSet presAssocID="{0016402F-130D-4C5A-B19E-E6DF19BC980D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078B808-77F5-4EE8-A198-364EC61C3764}" type="presOf" srcId="{946ADDE9-F3E5-4175-AF05-67D7F0CA247E}" destId="{66962345-D15A-4D1F-8E35-D8107D8D5E7A}" srcOrd="0" destOrd="0" presId="urn:microsoft.com/office/officeart/2005/8/layout/list1"/>
    <dgm:cxn modelId="{924C5D15-1AC9-4D7E-B0B7-056EA85A9330}" srcId="{AE6B4A35-7EE5-4044-8D72-8A316D284840}" destId="{946ADDE9-F3E5-4175-AF05-67D7F0CA247E}" srcOrd="0" destOrd="0" parTransId="{59D5BCD9-7EDE-4C75-8932-92EA7F1A7D9C}" sibTransId="{44A93079-0396-4861-94B4-0D43271283D2}"/>
    <dgm:cxn modelId="{56C1FA28-BC6A-42F1-B973-93D2386B6037}" type="presOf" srcId="{CF070FC1-4C61-4F02-9E18-5DEB7F4B92AF}" destId="{C63F61B8-0E14-4C12-AD7A-79061C970ED8}" srcOrd="1" destOrd="0" presId="urn:microsoft.com/office/officeart/2005/8/layout/list1"/>
    <dgm:cxn modelId="{D0A14B68-C00A-430F-BD16-8AD1CCE85EE7}" type="presOf" srcId="{AE6B4A35-7EE5-4044-8D72-8A316D284840}" destId="{9CDF7CA5-BFB8-4125-AC2A-55A6D22C832F}" srcOrd="0" destOrd="0" presId="urn:microsoft.com/office/officeart/2005/8/layout/list1"/>
    <dgm:cxn modelId="{94D3FA72-1B41-442E-8C19-49A034519123}" srcId="{AE6B4A35-7EE5-4044-8D72-8A316D284840}" destId="{CF070FC1-4C61-4F02-9E18-5DEB7F4B92AF}" srcOrd="2" destOrd="0" parTransId="{E7748894-0C69-4E70-AC56-FD6C145ED9FC}" sibTransId="{E3B52398-5B3E-40EA-B682-3913B4D1F706}"/>
    <dgm:cxn modelId="{2E949574-8804-4C7D-A9EB-41CEDC6B2367}" type="presOf" srcId="{DD324B62-938E-4F80-8681-53A9A9B1C17F}" destId="{DD3C0177-89E7-4C42-9B8C-0E760CE74CFD}" srcOrd="1" destOrd="0" presId="urn:microsoft.com/office/officeart/2005/8/layout/list1"/>
    <dgm:cxn modelId="{CE527B5A-7394-471A-A009-AA161A4C4593}" type="presOf" srcId="{0016402F-130D-4C5A-B19E-E6DF19BC980D}" destId="{B646BB07-05CC-4794-8FFD-8448A8640ABE}" srcOrd="1" destOrd="0" presId="urn:microsoft.com/office/officeart/2005/8/layout/list1"/>
    <dgm:cxn modelId="{89CB857A-3F39-4AA7-BCFF-EDA995C24F26}" type="presOf" srcId="{946ADDE9-F3E5-4175-AF05-67D7F0CA247E}" destId="{342D098E-2F29-4A35-AE06-58A86D820D95}" srcOrd="1" destOrd="0" presId="urn:microsoft.com/office/officeart/2005/8/layout/list1"/>
    <dgm:cxn modelId="{C98D9E98-B880-4050-AEFB-B9B69FACC988}" srcId="{AE6B4A35-7EE5-4044-8D72-8A316D284840}" destId="{DD324B62-938E-4F80-8681-53A9A9B1C17F}" srcOrd="1" destOrd="0" parTransId="{882B3D18-5BB3-425F-BE7F-1E523407EA49}" sibTransId="{E9F191D8-C3A5-4611-BE48-3CECD6A3AB32}"/>
    <dgm:cxn modelId="{AD6D07A0-C279-400A-AD5B-6E2F993A21D9}" srcId="{AE6B4A35-7EE5-4044-8D72-8A316D284840}" destId="{0016402F-130D-4C5A-B19E-E6DF19BC980D}" srcOrd="3" destOrd="0" parTransId="{7A6F5410-6116-431E-B43F-677D3E49B459}" sibTransId="{DDA03A34-C468-4AFC-8405-CF0DC27D73DE}"/>
    <dgm:cxn modelId="{B0E91AC4-F3DE-472A-ADC1-241D3328A8B5}" type="presOf" srcId="{CF070FC1-4C61-4F02-9E18-5DEB7F4B92AF}" destId="{7C647FA3-E41F-4DCA-A7C9-AF31C7079B32}" srcOrd="0" destOrd="0" presId="urn:microsoft.com/office/officeart/2005/8/layout/list1"/>
    <dgm:cxn modelId="{D36409D1-EE83-45B9-B483-DAF0766FE1A4}" type="presOf" srcId="{0016402F-130D-4C5A-B19E-E6DF19BC980D}" destId="{72B6A6B3-8803-4D7D-B114-B9E6019A0F45}" srcOrd="0" destOrd="0" presId="urn:microsoft.com/office/officeart/2005/8/layout/list1"/>
    <dgm:cxn modelId="{F10F2EFA-7A9C-40E3-BAAD-5D8D5401A6AC}" type="presOf" srcId="{DD324B62-938E-4F80-8681-53A9A9B1C17F}" destId="{69A977D5-4490-4E22-861B-8F0CB6E5E2F5}" srcOrd="0" destOrd="0" presId="urn:microsoft.com/office/officeart/2005/8/layout/list1"/>
    <dgm:cxn modelId="{CB786542-F9A8-42AA-AED9-AD6E25F577D5}" type="presParOf" srcId="{9CDF7CA5-BFB8-4125-AC2A-55A6D22C832F}" destId="{A433E344-5CA8-4E8C-B568-CDF067B6A205}" srcOrd="0" destOrd="0" presId="urn:microsoft.com/office/officeart/2005/8/layout/list1"/>
    <dgm:cxn modelId="{9CD52A08-37B1-49CA-8960-921AC2A6DB91}" type="presParOf" srcId="{A433E344-5CA8-4E8C-B568-CDF067B6A205}" destId="{66962345-D15A-4D1F-8E35-D8107D8D5E7A}" srcOrd="0" destOrd="0" presId="urn:microsoft.com/office/officeart/2005/8/layout/list1"/>
    <dgm:cxn modelId="{FA007BCC-0F2B-4358-B9CE-9DA560A29D0E}" type="presParOf" srcId="{A433E344-5CA8-4E8C-B568-CDF067B6A205}" destId="{342D098E-2F29-4A35-AE06-58A86D820D95}" srcOrd="1" destOrd="0" presId="urn:microsoft.com/office/officeart/2005/8/layout/list1"/>
    <dgm:cxn modelId="{78460F13-4FF5-48F1-92D0-859A4C766A64}" type="presParOf" srcId="{9CDF7CA5-BFB8-4125-AC2A-55A6D22C832F}" destId="{C005A0FB-DBA4-4B0C-AB10-A87DD6EF7785}" srcOrd="1" destOrd="0" presId="urn:microsoft.com/office/officeart/2005/8/layout/list1"/>
    <dgm:cxn modelId="{FAA4CB65-3FCB-4243-987E-4223BF3F3E8E}" type="presParOf" srcId="{9CDF7CA5-BFB8-4125-AC2A-55A6D22C832F}" destId="{D00CAA70-0F83-4F56-BA00-8E1AEDBBFF68}" srcOrd="2" destOrd="0" presId="urn:microsoft.com/office/officeart/2005/8/layout/list1"/>
    <dgm:cxn modelId="{9B4C71C8-80D4-4CCC-A331-28C372DAC320}" type="presParOf" srcId="{9CDF7CA5-BFB8-4125-AC2A-55A6D22C832F}" destId="{686C999A-094C-489C-858B-6703222E45DD}" srcOrd="3" destOrd="0" presId="urn:microsoft.com/office/officeart/2005/8/layout/list1"/>
    <dgm:cxn modelId="{06B85247-5484-4FA4-AFA6-413F52C6D25E}" type="presParOf" srcId="{9CDF7CA5-BFB8-4125-AC2A-55A6D22C832F}" destId="{25852287-E052-4533-BAAB-552439CF3F3F}" srcOrd="4" destOrd="0" presId="urn:microsoft.com/office/officeart/2005/8/layout/list1"/>
    <dgm:cxn modelId="{11A7A539-9F2C-4ACC-B571-F80C7C0B9893}" type="presParOf" srcId="{25852287-E052-4533-BAAB-552439CF3F3F}" destId="{69A977D5-4490-4E22-861B-8F0CB6E5E2F5}" srcOrd="0" destOrd="0" presId="urn:microsoft.com/office/officeart/2005/8/layout/list1"/>
    <dgm:cxn modelId="{FFD1F294-01C7-4603-83CD-C882DD655AE0}" type="presParOf" srcId="{25852287-E052-4533-BAAB-552439CF3F3F}" destId="{DD3C0177-89E7-4C42-9B8C-0E760CE74CFD}" srcOrd="1" destOrd="0" presId="urn:microsoft.com/office/officeart/2005/8/layout/list1"/>
    <dgm:cxn modelId="{CF53FD7C-FFB4-406A-A62F-51BB53D0E46D}" type="presParOf" srcId="{9CDF7CA5-BFB8-4125-AC2A-55A6D22C832F}" destId="{3F3D074F-F75E-4F17-B8ED-26EE9C933DEA}" srcOrd="5" destOrd="0" presId="urn:microsoft.com/office/officeart/2005/8/layout/list1"/>
    <dgm:cxn modelId="{309CD1FC-97A8-4A0E-9D9B-F5CE9CDD8F10}" type="presParOf" srcId="{9CDF7CA5-BFB8-4125-AC2A-55A6D22C832F}" destId="{52AFBAF5-8A5F-4A33-B87E-83712A8AD54B}" srcOrd="6" destOrd="0" presId="urn:microsoft.com/office/officeart/2005/8/layout/list1"/>
    <dgm:cxn modelId="{6AB60EAA-029F-4E40-B5E9-CAF06485F2E3}" type="presParOf" srcId="{9CDF7CA5-BFB8-4125-AC2A-55A6D22C832F}" destId="{AF630449-F5D3-4401-9834-456CFCF2EFA2}" srcOrd="7" destOrd="0" presId="urn:microsoft.com/office/officeart/2005/8/layout/list1"/>
    <dgm:cxn modelId="{17A0952D-F405-48D5-8841-CD08064DE49D}" type="presParOf" srcId="{9CDF7CA5-BFB8-4125-AC2A-55A6D22C832F}" destId="{693E2E13-21C0-47BD-AD7D-CC080A61FA1C}" srcOrd="8" destOrd="0" presId="urn:microsoft.com/office/officeart/2005/8/layout/list1"/>
    <dgm:cxn modelId="{E49653CD-B41B-47C8-A1F0-E80F864FE92F}" type="presParOf" srcId="{693E2E13-21C0-47BD-AD7D-CC080A61FA1C}" destId="{7C647FA3-E41F-4DCA-A7C9-AF31C7079B32}" srcOrd="0" destOrd="0" presId="urn:microsoft.com/office/officeart/2005/8/layout/list1"/>
    <dgm:cxn modelId="{0067A017-435D-4736-8258-5256595750EC}" type="presParOf" srcId="{693E2E13-21C0-47BD-AD7D-CC080A61FA1C}" destId="{C63F61B8-0E14-4C12-AD7A-79061C970ED8}" srcOrd="1" destOrd="0" presId="urn:microsoft.com/office/officeart/2005/8/layout/list1"/>
    <dgm:cxn modelId="{D8E2195F-D969-4408-B145-5298AED3504F}" type="presParOf" srcId="{9CDF7CA5-BFB8-4125-AC2A-55A6D22C832F}" destId="{0FCEE3A8-51CF-4B71-AF6F-FA37CEA1D740}" srcOrd="9" destOrd="0" presId="urn:microsoft.com/office/officeart/2005/8/layout/list1"/>
    <dgm:cxn modelId="{7FDD859C-1534-4B37-89D5-5355F51036B7}" type="presParOf" srcId="{9CDF7CA5-BFB8-4125-AC2A-55A6D22C832F}" destId="{218C8C38-3192-4635-A5A5-F003C7AC1CDC}" srcOrd="10" destOrd="0" presId="urn:microsoft.com/office/officeart/2005/8/layout/list1"/>
    <dgm:cxn modelId="{80C7909B-6D10-4D43-A973-977E72801045}" type="presParOf" srcId="{9CDF7CA5-BFB8-4125-AC2A-55A6D22C832F}" destId="{2A7C7A0A-9044-4DB6-8BA4-6AAAE94326AA}" srcOrd="11" destOrd="0" presId="urn:microsoft.com/office/officeart/2005/8/layout/list1"/>
    <dgm:cxn modelId="{455BA19A-60C4-4064-BE55-37C7CB380606}" type="presParOf" srcId="{9CDF7CA5-BFB8-4125-AC2A-55A6D22C832F}" destId="{6EC4153C-E5CB-4E4B-BBAA-BC7A5321E6B2}" srcOrd="12" destOrd="0" presId="urn:microsoft.com/office/officeart/2005/8/layout/list1"/>
    <dgm:cxn modelId="{F8D543AC-4236-49E2-9DCD-943AAD41F543}" type="presParOf" srcId="{6EC4153C-E5CB-4E4B-BBAA-BC7A5321E6B2}" destId="{72B6A6B3-8803-4D7D-B114-B9E6019A0F45}" srcOrd="0" destOrd="0" presId="urn:microsoft.com/office/officeart/2005/8/layout/list1"/>
    <dgm:cxn modelId="{DB2E1177-459D-4D07-98C7-1DF17C53B446}" type="presParOf" srcId="{6EC4153C-E5CB-4E4B-BBAA-BC7A5321E6B2}" destId="{B646BB07-05CC-4794-8FFD-8448A8640ABE}" srcOrd="1" destOrd="0" presId="urn:microsoft.com/office/officeart/2005/8/layout/list1"/>
    <dgm:cxn modelId="{B1E17E8C-CE41-4A99-B8E0-79F7269F6A5E}" type="presParOf" srcId="{9CDF7CA5-BFB8-4125-AC2A-55A6D22C832F}" destId="{A03F6374-B0E7-4F55-B786-DC2FBFA2A919}" srcOrd="13" destOrd="0" presId="urn:microsoft.com/office/officeart/2005/8/layout/list1"/>
    <dgm:cxn modelId="{EE4B1F15-AA15-4D70-9630-21FAB588052A}" type="presParOf" srcId="{9CDF7CA5-BFB8-4125-AC2A-55A6D22C832F}" destId="{D6701F40-BACC-4D26-9D53-AB636C20FA93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0CAA70-0F83-4F56-BA00-8E1AEDBBFF68}">
      <dsp:nvSpPr>
        <dsp:cNvPr id="0" name=""/>
        <dsp:cNvSpPr/>
      </dsp:nvSpPr>
      <dsp:spPr>
        <a:xfrm>
          <a:off x="0" y="670133"/>
          <a:ext cx="6245265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2D098E-2F29-4A35-AE06-58A86D820D95}">
      <dsp:nvSpPr>
        <dsp:cNvPr id="0" name=""/>
        <dsp:cNvSpPr/>
      </dsp:nvSpPr>
      <dsp:spPr>
        <a:xfrm>
          <a:off x="312263" y="242093"/>
          <a:ext cx="4371685" cy="856080"/>
        </a:xfrm>
        <a:prstGeom prst="roundRect">
          <a:avLst/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9" tIns="0" rIns="165239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Adaptable for big data.</a:t>
          </a:r>
          <a:endParaRPr lang="en-US" sz="2900" kern="1200"/>
        </a:p>
      </dsp:txBody>
      <dsp:txXfrm>
        <a:off x="354053" y="283883"/>
        <a:ext cx="4288105" cy="772500"/>
      </dsp:txXfrm>
    </dsp:sp>
    <dsp:sp modelId="{52AFBAF5-8A5F-4A33-B87E-83712A8AD54B}">
      <dsp:nvSpPr>
        <dsp:cNvPr id="0" name=""/>
        <dsp:cNvSpPr/>
      </dsp:nvSpPr>
      <dsp:spPr>
        <a:xfrm>
          <a:off x="0" y="1985573"/>
          <a:ext cx="6245265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50000"/>
              <a:hueOff val="-24939"/>
              <a:satOff val="-3420"/>
              <a:lumOff val="208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3C0177-89E7-4C42-9B8C-0E760CE74CFD}">
      <dsp:nvSpPr>
        <dsp:cNvPr id="0" name=""/>
        <dsp:cNvSpPr/>
      </dsp:nvSpPr>
      <dsp:spPr>
        <a:xfrm>
          <a:off x="312263" y="1557533"/>
          <a:ext cx="4371685" cy="856080"/>
        </a:xfrm>
        <a:prstGeom prst="roundRect">
          <a:avLst/>
        </a:prstGeom>
        <a:solidFill>
          <a:schemeClr val="accent6">
            <a:shade val="50000"/>
            <a:hueOff val="-24939"/>
            <a:satOff val="-3420"/>
            <a:lumOff val="208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9" tIns="0" rIns="165239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Efficient system.</a:t>
          </a:r>
          <a:endParaRPr lang="en-US" sz="2900" kern="1200"/>
        </a:p>
      </dsp:txBody>
      <dsp:txXfrm>
        <a:off x="354053" y="1599323"/>
        <a:ext cx="4288105" cy="772500"/>
      </dsp:txXfrm>
    </dsp:sp>
    <dsp:sp modelId="{218C8C38-3192-4635-A5A5-F003C7AC1CDC}">
      <dsp:nvSpPr>
        <dsp:cNvPr id="0" name=""/>
        <dsp:cNvSpPr/>
      </dsp:nvSpPr>
      <dsp:spPr>
        <a:xfrm>
          <a:off x="0" y="3301013"/>
          <a:ext cx="6245265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50000"/>
              <a:hueOff val="-49878"/>
              <a:satOff val="-6840"/>
              <a:lumOff val="417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3F61B8-0E14-4C12-AD7A-79061C970ED8}">
      <dsp:nvSpPr>
        <dsp:cNvPr id="0" name=""/>
        <dsp:cNvSpPr/>
      </dsp:nvSpPr>
      <dsp:spPr>
        <a:xfrm>
          <a:off x="312263" y="2872973"/>
          <a:ext cx="4371685" cy="856080"/>
        </a:xfrm>
        <a:prstGeom prst="roundRect">
          <a:avLst/>
        </a:prstGeom>
        <a:solidFill>
          <a:schemeClr val="accent6">
            <a:shade val="50000"/>
            <a:hueOff val="-49878"/>
            <a:satOff val="-6840"/>
            <a:lumOff val="417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9" tIns="0" rIns="165239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Maintains integrity.</a:t>
          </a:r>
          <a:endParaRPr lang="en-US" sz="2900" kern="1200"/>
        </a:p>
      </dsp:txBody>
      <dsp:txXfrm>
        <a:off x="354053" y="2914763"/>
        <a:ext cx="4288105" cy="772500"/>
      </dsp:txXfrm>
    </dsp:sp>
    <dsp:sp modelId="{D6701F40-BACC-4D26-9D53-AB636C20FA93}">
      <dsp:nvSpPr>
        <dsp:cNvPr id="0" name=""/>
        <dsp:cNvSpPr/>
      </dsp:nvSpPr>
      <dsp:spPr>
        <a:xfrm>
          <a:off x="0" y="4616453"/>
          <a:ext cx="6245265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50000"/>
              <a:hueOff val="-24939"/>
              <a:satOff val="-3420"/>
              <a:lumOff val="208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46BB07-05CC-4794-8FFD-8448A8640ABE}">
      <dsp:nvSpPr>
        <dsp:cNvPr id="0" name=""/>
        <dsp:cNvSpPr/>
      </dsp:nvSpPr>
      <dsp:spPr>
        <a:xfrm>
          <a:off x="312263" y="4188413"/>
          <a:ext cx="4371685" cy="856080"/>
        </a:xfrm>
        <a:prstGeom prst="roundRect">
          <a:avLst/>
        </a:prstGeom>
        <a:solidFill>
          <a:schemeClr val="accent6">
            <a:shade val="50000"/>
            <a:hueOff val="-24939"/>
            <a:satOff val="-3420"/>
            <a:lumOff val="208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9" tIns="0" rIns="165239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Useful in crime detection.</a:t>
          </a:r>
          <a:endParaRPr lang="en-US" sz="2900" kern="1200"/>
        </a:p>
      </dsp:txBody>
      <dsp:txXfrm>
        <a:off x="354053" y="4230203"/>
        <a:ext cx="4288105" cy="772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899293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727241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76262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6728226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81201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527632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578081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03673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269013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670520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64491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1/8/2021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109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9BC5A0-1919-4F9C-83F0-68BE4C4C5B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en-GB" sz="5400" dirty="0" err="1">
                <a:cs typeface="Calibri Light"/>
              </a:rPr>
              <a:t>EWarn</a:t>
            </a:r>
            <a:r>
              <a:rPr lang="en-GB" sz="5400" dirty="0">
                <a:cs typeface="Calibri Light"/>
              </a:rPr>
              <a:t>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065146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dirty="0">
                <a:cs typeface="Calibri"/>
              </a:rPr>
              <a:t>Speaker Recognition for Attendance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B7169B8-2507-43F4-A148-FA791CD9C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DBE0FC-4243-4AB3-8A67-4A1339E5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19967"/>
            <a:ext cx="5257801" cy="24139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 dirty="0">
                <a:solidFill>
                  <a:srgbClr val="1F0036"/>
                </a:solidFill>
                <a:latin typeface="+mj-lt"/>
                <a:ea typeface="+mj-ea"/>
                <a:cs typeface="+mj-cs"/>
              </a:rPr>
              <a:t>Model used and the process</a:t>
            </a:r>
            <a:endParaRPr lang="en-US" sz="6100" kern="1200" dirty="0">
              <a:solidFill>
                <a:srgbClr val="1F0036"/>
              </a:solidFill>
              <a:latin typeface="+mj-lt"/>
            </a:endParaRPr>
          </a:p>
        </p:txBody>
      </p:sp>
      <p:sp>
        <p:nvSpPr>
          <p:cNvPr id="20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1620" y="63589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2733" y="76951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906628"/>
            <a:ext cx="0" cy="5942494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1" descr="Diagram&#10;&#10;Description automatically generated">
            <a:extLst>
              <a:ext uri="{FF2B5EF4-FFF2-40B4-BE49-F238E27FC236}">
                <a16:creationId xmlns:a16="http://schemas.microsoft.com/office/drawing/2014/main" id="{4A50F852-EF3B-425C-995D-9EBC38665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171" y="861824"/>
            <a:ext cx="4617071" cy="2250822"/>
          </a:xfrm>
          <a:prstGeom prst="rect">
            <a:avLst/>
          </a:prstGeom>
        </p:spPr>
      </p:pic>
      <p:sp>
        <p:nvSpPr>
          <p:cNvPr id="2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41870" y="135972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B05A3-CE8C-43C6-BCAC-0BC2D08952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29042" y="698643"/>
            <a:ext cx="4124758" cy="5301467"/>
          </a:xfrm>
        </p:spPr>
        <p:txBody>
          <a:bodyPr vert="horz" lIns="91440" tIns="45720" rIns="91440" bIns="45720" rtlCol="0" anchor="b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1F0036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1F0036"/>
                </a:solidFill>
              </a:rPr>
              <a:t>Step1 : Record Audio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1F0036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1F0036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1F0036"/>
                </a:solidFill>
              </a:rPr>
              <a:t>Step2: Compare with dataset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1F0036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1F0036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1F0036"/>
                </a:solidFill>
              </a:rPr>
              <a:t>Step3: Returns the speaker with the highest efficiency</a:t>
            </a:r>
          </a:p>
        </p:txBody>
      </p:sp>
    </p:spTree>
    <p:extLst>
      <p:ext uri="{BB962C8B-B14F-4D97-AF65-F5344CB8AC3E}">
        <p14:creationId xmlns:p14="http://schemas.microsoft.com/office/powerpoint/2010/main" val="222956024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18AEC-08DD-4702-AE38-2E13F8BD893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598613"/>
            <a:ext cx="4411663" cy="36258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8000" b="1" i="0" kern="1200" cap="all" baseline="0" dirty="0">
                <a:solidFill>
                  <a:srgbClr val="1F0036"/>
                </a:solidFill>
                <a:latin typeface="+mj-lt"/>
                <a:ea typeface="+mj-ea"/>
                <a:cs typeface="+mj-cs"/>
              </a:rPr>
              <a:t>CODE</a:t>
            </a:r>
            <a:br>
              <a:rPr lang="en-US" sz="8000" b="1" cap="all" dirty="0">
                <a:solidFill>
                  <a:srgbClr val="1F0036"/>
                </a:solidFill>
              </a:rPr>
            </a:br>
            <a:br>
              <a:rPr lang="en-US" sz="8000" b="1" cap="all" dirty="0">
                <a:solidFill>
                  <a:srgbClr val="1F0036"/>
                </a:solidFill>
              </a:rPr>
            </a:br>
            <a:r>
              <a:rPr lang="en-US" sz="1600" b="1" cap="all" dirty="0">
                <a:solidFill>
                  <a:srgbClr val="1F0036"/>
                </a:solidFill>
              </a:rPr>
              <a:t>-using </a:t>
            </a:r>
            <a:r>
              <a:rPr lang="en-US" sz="1600" b="1" cap="all" dirty="0" err="1">
                <a:solidFill>
                  <a:srgbClr val="1F0036"/>
                </a:solidFill>
              </a:rPr>
              <a:t>spyder</a:t>
            </a:r>
            <a:endParaRPr lang="en-US" sz="1600" b="1" i="0" kern="1200" cap="all" baseline="0">
              <a:solidFill>
                <a:srgbClr val="1F0036"/>
              </a:solidFill>
              <a:latin typeface="+mj-lt"/>
            </a:endParaRPr>
          </a:p>
        </p:txBody>
      </p:sp>
      <p:pic>
        <p:nvPicPr>
          <p:cNvPr id="6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0894C4E-194A-4C9D-B590-260F3FD477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23" r="-1" b="15059"/>
          <a:stretch/>
        </p:blipFill>
        <p:spPr>
          <a:xfrm>
            <a:off x="5986926" y="1598246"/>
            <a:ext cx="5366861" cy="2234452"/>
          </a:xfrm>
          <a:prstGeom prst="rect">
            <a:avLst/>
          </a:prstGeom>
        </p:spPr>
      </p:pic>
      <p:pic>
        <p:nvPicPr>
          <p:cNvPr id="5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89895A1-F3DA-4749-9302-6EC4C480D5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98" r="-1" b="17439"/>
          <a:stretch/>
        </p:blipFill>
        <p:spPr>
          <a:xfrm>
            <a:off x="5986926" y="4126172"/>
            <a:ext cx="5366858" cy="219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7823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79C5CC83-1470-4974-BD63-0E3324671C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9843" t="8159" r="20419" b="12963"/>
          <a:stretch/>
        </p:blipFill>
        <p:spPr>
          <a:xfrm>
            <a:off x="5242986" y="890677"/>
            <a:ext cx="2849674" cy="2542058"/>
          </a:xfrm>
          <a:prstGeom prst="rect">
            <a:avLst/>
          </a:prstGeom>
        </p:spPr>
      </p:pic>
      <p:pic>
        <p:nvPicPr>
          <p:cNvPr id="7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2715D1B-00D9-48A8-B1ED-683020648E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3037" t="18518" r="27225" b="18518"/>
          <a:stretch/>
        </p:blipFill>
        <p:spPr>
          <a:xfrm>
            <a:off x="8561307" y="1115229"/>
            <a:ext cx="3379500" cy="24064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245C39-860A-4433-95C4-E23021FD1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483" y="4405163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b="1" i="0" kern="1200" cap="all" baseline="0" dirty="0">
                <a:solidFill>
                  <a:srgbClr val="1F0036"/>
                </a:solidFill>
                <a:latin typeface="+mj-lt"/>
                <a:ea typeface="+mj-ea"/>
                <a:cs typeface="+mj-cs"/>
              </a:rPr>
              <a:t>Results</a:t>
            </a:r>
            <a:r>
              <a:rPr lang="en-US" sz="6600" b="1" cap="all" dirty="0">
                <a:solidFill>
                  <a:srgbClr val="1F0036"/>
                </a:solidFill>
              </a:rPr>
              <a:t>             </a:t>
            </a:r>
            <a:endParaRPr lang="en-US" sz="6600" b="1" i="0" kern="1200" cap="all" baseline="0" dirty="0">
              <a:solidFill>
                <a:srgbClr val="1F0036"/>
              </a:solidFill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959E55-A7F5-404D-B814-C13B08738626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083760" y="3866371"/>
            <a:ext cx="3633787" cy="2397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600" kern="1200" dirty="0">
                <a:solidFill>
                  <a:srgbClr val="1F0036"/>
                </a:solidFill>
                <a:latin typeface="+mn-lt"/>
                <a:ea typeface="+mn-ea"/>
                <a:cs typeface="+mn-cs"/>
              </a:rPr>
              <a:t>With basic GUI</a:t>
            </a:r>
            <a:endParaRPr lang="en-US" sz="3600" kern="1200">
              <a:solidFill>
                <a:srgbClr val="1F0036"/>
              </a:solidFill>
              <a:latin typeface="+mn-lt"/>
            </a:endParaRPr>
          </a:p>
        </p:txBody>
      </p:sp>
      <p:pic>
        <p:nvPicPr>
          <p:cNvPr id="5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7A71244-AD99-4F4A-9C23-D42FA58C30F6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4">
            <a:alphaModFix/>
          </a:blip>
          <a:srcRect l="4312" t="-295" r="22886" b="20354"/>
          <a:stretch/>
        </p:blipFill>
        <p:spPr>
          <a:xfrm>
            <a:off x="1149081" y="1119008"/>
            <a:ext cx="3379787" cy="208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8246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E93C5D-74B6-4516-B4E6-D9F55A10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GB" sz="6100"/>
              <a:t>Advantages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AE29165-0455-4DC4-8C23-C3F0E14A1A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2615770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36256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3C6A9-51C9-43A2-830F-091F4314FFB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947359" y="488920"/>
            <a:ext cx="9883654" cy="36703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 b="1" i="0" kern="1200" cap="all" baseline="0" dirty="0">
                <a:solidFill>
                  <a:srgbClr val="1F0036"/>
                </a:solidFill>
                <a:latin typeface="+mj-lt"/>
                <a:ea typeface="+mj-ea"/>
                <a:cs typeface="+mj-cs"/>
              </a:rPr>
              <a:t>Thank you</a:t>
            </a:r>
            <a:endParaRPr lang="en-US" sz="9600" b="1" i="0" kern="1200" cap="all" baseline="0" dirty="0">
              <a:solidFill>
                <a:srgbClr val="1F003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2381745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GradientVTI">
  <a:themeElements>
    <a:clrScheme name="Office Theme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Univer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GradientVTI</vt:lpstr>
      <vt:lpstr>EWarn System</vt:lpstr>
      <vt:lpstr>Model used and the process</vt:lpstr>
      <vt:lpstr>CODE  -using spyder</vt:lpstr>
      <vt:lpstr>Results             </vt:lpstr>
      <vt:lpstr>Advantages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126</cp:revision>
  <dcterms:created xsi:type="dcterms:W3CDTF">2021-01-08T10:21:58Z</dcterms:created>
  <dcterms:modified xsi:type="dcterms:W3CDTF">2021-01-08T10:49:43Z</dcterms:modified>
</cp:coreProperties>
</file>

<file path=docProps/thumbnail.jpeg>
</file>